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73" r:id="rId3"/>
    <p:sldId id="279" r:id="rId4"/>
    <p:sldId id="280" r:id="rId5"/>
    <p:sldId id="281" r:id="rId6"/>
    <p:sldId id="283" r:id="rId7"/>
    <p:sldId id="285" r:id="rId8"/>
    <p:sldId id="282" r:id="rId9"/>
    <p:sldId id="266" r:id="rId10"/>
    <p:sldId id="286" r:id="rId11"/>
    <p:sldId id="268" r:id="rId12"/>
    <p:sldId id="287" r:id="rId13"/>
    <p:sldId id="269" r:id="rId14"/>
    <p:sldId id="284" r:id="rId15"/>
    <p:sldId id="277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117" autoAdjust="0"/>
  </p:normalViewPr>
  <p:slideViewPr>
    <p:cSldViewPr snapToGrid="0">
      <p:cViewPr varScale="1">
        <p:scale>
          <a:sx n="102" d="100"/>
          <a:sy n="102" d="100"/>
        </p:scale>
        <p:origin x="-8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71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2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7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5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64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6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8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04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0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B1F9D-C9A6-4F6A-BCB7-1AF2CAE88459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8F283-1D8F-4D29-B20A-BB34DFD97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757"/>
          </a:xfrm>
          <a:prstGeom prst="rect">
            <a:avLst/>
          </a:prstGeom>
        </p:spPr>
      </p:pic>
      <p:pic>
        <p:nvPicPr>
          <p:cNvPr id="5" name="Саша Лазин - Ты не бойся, мама (minu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0" y="6149975"/>
            <a:ext cx="609600" cy="609600"/>
          </a:xfrm>
          <a:prstGeom prst="rect">
            <a:avLst/>
          </a:prstGeom>
        </p:spPr>
      </p:pic>
      <p:pic>
        <p:nvPicPr>
          <p:cNvPr id="2" name="Саша Лазин - Ты не бойся, мама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20759" y="2407428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1"/>
    </mc:Choice>
    <mc:Fallback xmlns="">
      <p:transition spd="slow" advTm="12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4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8" y="961054"/>
            <a:ext cx="5346439" cy="468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53" y="354563"/>
            <a:ext cx="5990253" cy="599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3"/>
    </mc:Choice>
    <mc:Fallback xmlns="">
      <p:transition spd="slow" advTm="556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5" y="203662"/>
            <a:ext cx="4711959" cy="6442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879" y="203661"/>
            <a:ext cx="7007288" cy="6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4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5"/>
    </mc:Choice>
    <mc:Fallback xmlns="">
      <p:transition spd="slow" advTm="487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25" y="488820"/>
            <a:ext cx="5910165" cy="6005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65" y="488820"/>
            <a:ext cx="5827486" cy="60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6"/>
    </mc:Choice>
    <mc:Fallback xmlns="">
      <p:transition spd="slow" advTm="5116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270164"/>
            <a:ext cx="6764694" cy="6338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4637" y="507493"/>
            <a:ext cx="206206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Шахалов</a:t>
            </a:r>
            <a:r>
              <a:rPr lang="ru-RU" dirty="0" smtClean="0"/>
              <a:t> Денис «Военная база»</a:t>
            </a:r>
          </a:p>
          <a:p>
            <a:r>
              <a:rPr lang="ru-RU" dirty="0" smtClean="0"/>
              <a:t>Группа №2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3" y="270164"/>
            <a:ext cx="5103845" cy="633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7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7" y="121298"/>
            <a:ext cx="11019453" cy="66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8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4"/>
    </mc:Choice>
    <mc:Fallback xmlns="">
      <p:transition spd="slow" advTm="437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30629"/>
            <a:ext cx="11066105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6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4"/>
    </mc:Choice>
    <mc:Fallback xmlns="">
      <p:transition spd="slow" advTm="610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6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0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3"/>
    </mc:Choice>
    <mc:Fallback xmlns="">
      <p:transition spd="slow" advTm="529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3" y="167951"/>
            <a:ext cx="11150082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0"/>
    </mc:Choice>
    <mc:Fallback xmlns="">
      <p:transition spd="slow" advTm="71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9" y="261257"/>
            <a:ext cx="10496939" cy="64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1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5"/>
    </mc:Choice>
    <mc:Fallback xmlns="">
      <p:transition spd="slow" advTm="58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637"/>
            <a:ext cx="10431624" cy="65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9"/>
    </mc:Choice>
    <mc:Fallback xmlns="">
      <p:transition spd="slow" advTm="500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10" y="130628"/>
            <a:ext cx="11187404" cy="65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7"/>
    </mc:Choice>
    <mc:Fallback xmlns="">
      <p:transition spd="slow" advTm="62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111967"/>
            <a:ext cx="11374015" cy="66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9"/>
    </mc:Choice>
    <mc:Fallback xmlns="">
      <p:transition spd="slow" advTm="532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4" y="111967"/>
            <a:ext cx="11467322" cy="66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8"/>
    </mc:Choice>
    <mc:Fallback xmlns="">
      <p:transition spd="slow" advTm="454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130629"/>
            <a:ext cx="11094097" cy="66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3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"/>
    </mc:Choice>
    <mc:Fallback xmlns="">
      <p:transition spd="slow" advTm="45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0" y="177281"/>
            <a:ext cx="7079354" cy="6595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00" y="177281"/>
            <a:ext cx="4851400" cy="672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1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"/>
    </mc:Choice>
    <mc:Fallback xmlns="">
      <p:transition spd="slow" advTm="525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9</Words>
  <Application>Microsoft Office PowerPoint</Application>
  <PresentationFormat>Произвольный</PresentationFormat>
  <Paragraphs>2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14</cp:revision>
  <dcterms:created xsi:type="dcterms:W3CDTF">2021-02-20T08:08:06Z</dcterms:created>
  <dcterms:modified xsi:type="dcterms:W3CDTF">2021-02-24T09:59:36Z</dcterms:modified>
</cp:coreProperties>
</file>